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5" r:id="rId13"/>
    <p:sldId id="268" r:id="rId14"/>
    <p:sldId id="269" r:id="rId15"/>
    <p:sldId id="270" r:id="rId16"/>
    <p:sldId id="271" r:id="rId17"/>
    <p:sldId id="272" r:id="rId18"/>
    <p:sldId id="277" r:id="rId19"/>
    <p:sldId id="282" r:id="rId20"/>
    <p:sldId id="274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3" autoAdjust="0"/>
    <p:restoredTop sz="94689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5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E839D7-BC4A-4BC9-8F43-9E93F9CF86C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367DBB-B6C5-4E89-8E8D-D2F9BA4CF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Вклад жителей Орла в победу над Наполеоном.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Documents and Settings\User\Рабочий стол\1812\0_57792_a901e4d2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873750" cy="4413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3543296" cy="450711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Орловская губерния предоставила 15 тыс. пудов муки, 20 тысяч четвертей овса. В сентябре 1812г. для нужд армии в губернии было собрано 20 тыс. полушубков, 20 тыс. пар сапог, 60 тыс. пар лаптей, 500 строевых лошадей. </a:t>
            </a:r>
          </a:p>
          <a:p>
            <a:pPr algn="ctr">
              <a:buNone/>
            </a:pPr>
            <a:r>
              <a:rPr lang="ru-RU" dirty="0" smtClean="0"/>
              <a:t>      Для заготовки продуктов и фуража и перевозки их по назначению были организованы подвижные магазины, снабженные пароконными повозками, лошадьми и возчиками. Город Орел поставил 98 таких магазинов.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r>
              <a:rPr lang="ru-RU" sz="3300" dirty="0" smtClean="0"/>
              <a:t>. Обеспечение армии продовольствием </a:t>
            </a:r>
            <a:br>
              <a:rPr lang="ru-RU" sz="3300" dirty="0" smtClean="0"/>
            </a:br>
            <a:r>
              <a:rPr lang="ru-RU" sz="3300" dirty="0" smtClean="0"/>
              <a:t>             и обмундированием</a:t>
            </a:r>
            <a:endParaRPr lang="ru-RU" sz="3300" dirty="0"/>
          </a:p>
        </p:txBody>
      </p:sp>
      <p:pic>
        <p:nvPicPr>
          <p:cNvPr id="2050" name="Picture 2" descr="C:\Documents and Settings\User\Рабочий стол\семинар\приста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85926"/>
            <a:ext cx="4938715" cy="323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1800" dirty="0" smtClean="0"/>
              <a:t>Из донесения инспектора внутренней стражи управляющему военным министерством: «… а поелику в Брянске производится литье пушек, то и рассудил я сделать следующее распоряжение: …отправил все ружья, находящиеся излишними при Орловском гарнизонном батальоне…» </a:t>
            </a:r>
          </a:p>
          <a:p>
            <a:pPr algn="just">
              <a:buNone/>
            </a:pPr>
            <a:r>
              <a:rPr lang="ru-RU" sz="1800" dirty="0" smtClean="0"/>
              <a:t>   В.Р. Апухтин. Орловское дворянство в Отечественную войну. Очерки и материалы. Орел, 1912, с. 9010./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971924" cy="450711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    Большой вклад Орловская губерния внесла в снабжение русской армии вооружением. Брянский арсенал, являвшийся одним из крупнейших военных заводов России, поставлял пушки и ядра. К концу августа 1812г. здесь было отлито 146 орудий. В октябре часть из них на телегах через Орел и Тулу по приказу Кутузова была отправлена в Тарутинский лагерь, где подготавливалось контрнаступление. Каждое четвертое орудие русской армии в 1812 году было отлито в Брянске.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5. Снабжение русской армии вооружением.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«</a:t>
            </a:r>
            <a:r>
              <a:rPr lang="ru-RU" dirty="0"/>
              <a:t>В ноябре 1812 года по приказу  М. И. Кутузова в Орле организован «главный временный госпиталь» для раненых, на содержание которого ассигновано 10000 рублей. Под госпиталь были заняты офицерский корпус, вице-губернаторский дом, гимназия и 21 частный дом. Всего на излечении в Орле находился 2361 раненый». /Труды орловской ученой архивной комиссии. </a:t>
            </a:r>
            <a:r>
              <a:rPr lang="ru-RU" dirty="0" err="1"/>
              <a:t>Вып</a:t>
            </a:r>
            <a:r>
              <a:rPr lang="ru-RU" dirty="0"/>
              <a:t>. 4, Орел, 1890г., с. 40/.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«</a:t>
            </a:r>
            <a:r>
              <a:rPr lang="ru-RU" dirty="0"/>
              <a:t>В Орловской губернской гимназии в течение сего месяца экзамена не было по той причине, что были несчастные обстоятельства, и оный гимназический дом отдан был по предписанию комитета под госпиталь». /Журнал «Отечественный памятник», 1812г., изд. Преподавателей гимназии/.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/>
              <a:t>Из воспоминаний Марии Протасовой. «23 сентября весь город наблюдал позорное шествие. По Нижнедворянской улице прошло 1175 солдат и 24 офицера. Впереди шел генерал Бонами. Одетые в рвань. Жалко выглядели завоеватели. Один офицер был совсем без рубашки, другой – три месяца не переменял ее. Машенька послала им завтрак и рубашек. Пленных поселили в сараях. Раненых лечили вместе с русскими.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>Печален был звон колокола </a:t>
            </a:r>
            <a:r>
              <a:rPr lang="ru-RU" dirty="0" err="1"/>
              <a:t>Крестительской</a:t>
            </a:r>
            <a:r>
              <a:rPr lang="ru-RU" dirty="0"/>
              <a:t> церкви. Каждый день хоронили там и французов и русских, опускали в одну могилу».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/</a:t>
            </a:r>
            <a:r>
              <a:rPr lang="ru-RU" dirty="0"/>
              <a:t>В.Катанов. Однажды в Орле. Тула. </a:t>
            </a:r>
            <a:r>
              <a:rPr lang="ru-RU" dirty="0" err="1"/>
              <a:t>Приокское</a:t>
            </a:r>
            <a:r>
              <a:rPr lang="ru-RU" dirty="0"/>
              <a:t> кн. изд-во., 1989г., с. 128-129/.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«</a:t>
            </a:r>
            <a:r>
              <a:rPr lang="ru-RU" dirty="0"/>
              <a:t>Горожане обеспечивали госпиталь продовольствием и отоплением. Для его оборудования населением было собрано 200 тюфяков, 200 суконных одеял, 2000 рубашек, 200полушубков и около 45000 рублей деньгами. На население губернии также ложились расходы по содержанию начавших поступать в Орел в конце 1812 года военнопленных французской армии». /А.Г. </a:t>
            </a:r>
            <a:r>
              <a:rPr lang="ru-RU" dirty="0" err="1"/>
              <a:t>Пупарев</a:t>
            </a:r>
            <a:r>
              <a:rPr lang="ru-RU" dirty="0"/>
              <a:t>. Пожертвования и повинности г. Орла в войну 1812г. – Труды Орловской ученой архивной комиссии, 1890/.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3900486" cy="21619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1500" dirty="0" smtClean="0"/>
              <a:t>В </a:t>
            </a:r>
            <a:r>
              <a:rPr lang="ru-RU" sz="1500" dirty="0"/>
              <a:t>городах Орловской губернии были развернуты военные госпитали – в Орле, Болхове, Мценске. </a:t>
            </a:r>
            <a:r>
              <a:rPr lang="ru-RU" sz="1500" dirty="0" smtClean="0"/>
              <a:t>В </a:t>
            </a:r>
            <a:r>
              <a:rPr lang="ru-RU" sz="1500" dirty="0"/>
              <a:t>Орле в здании мужской губернской гимназии был развернут </a:t>
            </a:r>
            <a:r>
              <a:rPr lang="ru-RU" sz="1500" dirty="0" smtClean="0"/>
              <a:t>госпиталь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Организация госпиталя.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00298" y="3143248"/>
            <a:ext cx="3900486" cy="350043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2700" dirty="0" smtClean="0"/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2700" noProof="0" dirty="0" smtClean="0"/>
              <a:t>  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Раненые были размещены также в 21 частных домах. У Василия Ивановича Киреевского было небольшое поместье близ Орла и дом в городе. Оба свои дома, как в городе, так и в деревне, не задумываясь, отдал под больницы для раненых. В.И. Киреевский сам ходил за ранеными и больными. Заразился тифом и умер в Орле 1 ноября 1812года. Многие жители Орла бескорыстно проявляли заботу не только о раненых русских воинах, но и помогали пленным французам, размещенным в городе осенью 1812 года, о чем рассказывают воспоминания М. Протасовой.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g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660772" cy="228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\Рабочий стол\семинар\крестительская церков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2574056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Флешка\Scan-120202-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00372"/>
            <a:ext cx="287669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          В Бородинской битве Орловский пехотный полк защищал Курганную высоту. «Командир Орловского пехотного полка майор Берников, ведя полк с правой стороны редута, хотя и был встречен батальонным огнем неприятельской колонны, но, несмотря на жестокость оного, обратил полк против неё и штыками заставил ретироваться. Представлен к награде – золотой шпаге с надписью «За храбрость», к чину и Георгию 4-го класса.</a:t>
            </a:r>
          </a:p>
          <a:p>
            <a:pPr algn="just">
              <a:buNone/>
            </a:pPr>
            <a:r>
              <a:rPr lang="ru-RU" sz="1600" dirty="0" smtClean="0"/>
              <a:t>        Рядовые полка Иван Мутовкин, Андрей Часовитин, Павел Приезжев первыми вызвались охотниками в стрелки, близко подошли к фронту и неприятеля картечью поражали. В битве спасли своего прапорщика Кичина, будучи раненого в ногу, вырвали из рук неприятеля.</a:t>
            </a:r>
          </a:p>
          <a:p>
            <a:pPr algn="just">
              <a:buNone/>
            </a:pPr>
            <a:r>
              <a:rPr lang="ru-RU" sz="1600" dirty="0" smtClean="0"/>
              <a:t>        11 рядовых Орловского пехотного полка: Трофим Веселов, Егор Кныш, Николай Иванов, Осип Калинин, Петр Ляпин, Максим Курочкин, Василий Петухов, Иван Натасев, Федор Кошевенко, Иван Горшунов, Егор Ильин первые подали пример храбрости отменной, в неприятеля врубились, в штыки ходили, до самой ночи поля боя не оставили. А Петухов и Настасев, получа раны, со своего места не сходили. Верность присяги сдержали. Представлены к высочайшему благоволению.»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14346" y="1428736"/>
            <a:ext cx="3400420" cy="30192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В государственном архиве Орловской области сохранились материалы, рассказывающие о наших земляках, которые храбро сражались с неприятелем в рядах действующей армии. Среди них как хорошо известные нам имена генерала Алексея Петровича Ермолова, героя-партизана Дениса Васильевича Давыдова, так и малоизвестные или незнакомые имена.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 Участие орловцев в военных действиях.</a:t>
            </a:r>
            <a:endParaRPr lang="ru-RU" dirty="0"/>
          </a:p>
        </p:txBody>
      </p:sp>
      <p:pic>
        <p:nvPicPr>
          <p:cNvPr id="5122" name="Picture 2" descr="C:\Documents and Settings\User\Рабочий стол\семинар\давы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857232"/>
            <a:ext cx="3165127" cy="3667139"/>
          </a:xfrm>
          <a:prstGeom prst="rect">
            <a:avLst/>
          </a:prstGeom>
          <a:noFill/>
        </p:spPr>
      </p:pic>
      <p:pic>
        <p:nvPicPr>
          <p:cNvPr id="5" name="Picture 19" descr="ermolov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143248"/>
            <a:ext cx="2808985" cy="33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«</a:t>
            </a:r>
            <a:r>
              <a:rPr lang="ru-RU" sz="2000" dirty="0"/>
              <a:t>С начала войны и до конца 1812г. в губернии было проведено 3 рекрутских набора: с каждых 100 душ мужского пола по 2 рекрута. Мужское население губернии в это время составляло около 565700 человек. До конца 1812 года орловцы дали в действующую армию около 11300 солдат» /История Орловского края. Часть 1 с древнейших времен до конца 19 века. Орел – 2004., с. 230/</a:t>
            </a:r>
          </a:p>
          <a:p>
            <a:pPr algn="just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3757610" cy="294780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7.  Участие орловцев в военных действиях.</a:t>
            </a:r>
            <a:endParaRPr lang="ru-RU" dirty="0"/>
          </a:p>
        </p:txBody>
      </p:sp>
      <p:pic>
        <p:nvPicPr>
          <p:cNvPr id="1026" name="Picture 2" descr="C:\Documents and Settings\User\Рабочий стол\семинар\курганная выс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586541" cy="2868621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семинар\пехотный пол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614750" cy="481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472518" cy="180479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В действующей армии против Наполеона сражались: генерал Ф.К. Корф; Н. Кривцов., хирург Я.И.Говоров. В Бородинской битве участвовал отец Тургенева - Сергей Николаевич Тургенев. С.Н. Тургенев представлен к офицерскому чину.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Участие орловцев в военных </a:t>
            </a:r>
            <a:br>
              <a:rPr lang="ru-RU" dirty="0" smtClean="0"/>
            </a:br>
            <a:r>
              <a:rPr lang="ru-RU" dirty="0" smtClean="0"/>
              <a:t>                 действиях.</a:t>
            </a:r>
            <a:endParaRPr lang="ru-RU" dirty="0"/>
          </a:p>
        </p:txBody>
      </p:sp>
      <p:pic>
        <p:nvPicPr>
          <p:cNvPr id="2050" name="Picture 2" descr="C:\Documents and Settings\User\Рабочий стол\семинар\отец молодой 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143380"/>
            <a:ext cx="2135399" cy="250033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семинар\кор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1785950" cy="2687855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семинар\камен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1914324" cy="2357454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семинар\кривц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000372"/>
            <a:ext cx="1995469" cy="2941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186106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В боях с неприятелем отличались: рядовой Свирского конного полка Павел Казьмин (крестьянин из деревни Бортово Мценского уезда), рядовой Олонецкого полка Герасим Маев (крестьянин из села Троицкое Орловского уезда), унтер-офицер Астраханского полка Севостьян Макаров (крепостной из Болховского уезда)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Участие орловцев в военных </a:t>
            </a:r>
            <a:br>
              <a:rPr lang="ru-RU" dirty="0" smtClean="0"/>
            </a:br>
            <a:r>
              <a:rPr lang="ru-RU" dirty="0" smtClean="0"/>
              <a:t>                действиях.</a:t>
            </a:r>
            <a:endParaRPr lang="ru-RU" dirty="0"/>
          </a:p>
        </p:txBody>
      </p:sp>
      <p:pic>
        <p:nvPicPr>
          <p:cNvPr id="3074" name="Picture 2" descr="C:\Documents and Settings\User\Рабочий стол\семинар\крестья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388523" cy="52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lip_image002"/>
          <p:cNvPicPr>
            <a:picLocks noChangeAspect="1" noChangeArrowheads="1"/>
          </p:cNvPicPr>
          <p:nvPr/>
        </p:nvPicPr>
        <p:blipFill>
          <a:blip r:embed="rId2" cstate="print"/>
          <a:srcRect r="11805"/>
          <a:stretch>
            <a:fillRect/>
          </a:stretch>
        </p:blipFill>
        <p:spPr bwMode="auto">
          <a:xfrm>
            <a:off x="-1" y="142852"/>
            <a:ext cx="9205035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52"/>
            <a:ext cx="8858280" cy="5214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  Н.Г. Чернышевский писал: «Грозу 1812 года помог выстоять патриотизм народа, мужество наших армий и искусство полководцев. И свой достойный вклад внесли жители Орловской губернии, среди которых были и воины, и партизаны, и выдающиеся полководцы».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29322" y="214290"/>
            <a:ext cx="2500330" cy="2233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800" dirty="0" smtClean="0"/>
              <a:t>Формирование отрядов  </a:t>
            </a:r>
            <a:br>
              <a:rPr lang="ru-RU" sz="1800" dirty="0" smtClean="0"/>
            </a:br>
            <a:r>
              <a:rPr lang="ru-RU" sz="1800" dirty="0" smtClean="0"/>
              <a:t>ополчения.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3143248"/>
            <a:ext cx="3400420" cy="9397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</a:rPr>
              <a:t>Вклад жителей Орла в победу над Наполеоном.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0" y="3643314"/>
            <a:ext cx="2428860" cy="2233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dirty="0" smtClean="0"/>
              <a:t>Сбор пожертвований для нужд армии.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5572132" y="4143380"/>
            <a:ext cx="2757478" cy="2233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14290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Пополнение армии за счет</a:t>
            </a:r>
          </a:p>
          <a:p>
            <a:pPr algn="ctr"/>
            <a:r>
              <a:rPr lang="ru-RU" dirty="0" smtClean="0"/>
              <a:t>новых   рекрутских наборов.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214818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Снабжение русской армии вооружением.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6029332" y="2714620"/>
            <a:ext cx="3114668" cy="1203348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200" i="0" u="none" strike="noStrike" kern="1200" cap="none" spc="0" normalizeH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4643446"/>
            <a:ext cx="2145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госпиталя.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857364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Участие орловцев в военных действиях.</a:t>
            </a:r>
            <a:endParaRPr lang="ru-RU" dirty="0"/>
          </a:p>
        </p:txBody>
      </p:sp>
      <p:pic>
        <p:nvPicPr>
          <p:cNvPr id="1026" name="Picture 2" descr="C:\Documents and Settings\User\Рабочий стол\семинар\бородин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2428892" cy="16430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500826" y="3143248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Обеспечение армии </a:t>
            </a:r>
            <a:r>
              <a:rPr lang="ru-RU" dirty="0" smtClean="0"/>
              <a:t>продовольствием,</a:t>
            </a:r>
            <a:r>
              <a:rPr lang="ru-RU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обмундированием</a:t>
            </a:r>
            <a:endParaRPr lang="ru-RU" dirty="0"/>
          </a:p>
        </p:txBody>
      </p:sp>
      <p:pic>
        <p:nvPicPr>
          <p:cNvPr id="1027" name="Picture 3" descr="C:\Documents and Settings\User\Рабочий стол\семинар\ополч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071546"/>
            <a:ext cx="1330874" cy="1928802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семинар\рядовой по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14488"/>
            <a:ext cx="1116576" cy="1714512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лешка\Scan-120202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857760"/>
            <a:ext cx="2428892" cy="1822669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Флешка\Scan-120202-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000636"/>
            <a:ext cx="2450485" cy="1643050"/>
          </a:xfrm>
          <a:prstGeom prst="rect">
            <a:avLst/>
          </a:prstGeom>
          <a:noFill/>
        </p:spPr>
      </p:pic>
      <p:sp>
        <p:nvSpPr>
          <p:cNvPr id="18" name="Стрелка вниз 17"/>
          <p:cNvSpPr/>
          <p:nvPr/>
        </p:nvSpPr>
        <p:spPr>
          <a:xfrm>
            <a:off x="3571868" y="385762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071934" y="2428868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9967736">
            <a:off x="2103279" y="3559635"/>
            <a:ext cx="649200" cy="321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685622">
            <a:off x="2173538" y="2199670"/>
            <a:ext cx="724957" cy="384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786446" y="328612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993738">
            <a:off x="5202232" y="3956387"/>
            <a:ext cx="673781" cy="280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7548859">
            <a:off x="5531124" y="2056795"/>
            <a:ext cx="724957" cy="384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3257544" cy="45785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Рекрутские наборы проводились по повышенной норме. В Орловской губернии было мобилизовано около 34 тысяч человек.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Пополнение армии за счет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    </a:t>
            </a:r>
            <a:r>
              <a:rPr lang="ru-RU" b="1" dirty="0" smtClean="0"/>
              <a:t>новых </a:t>
            </a:r>
            <a:r>
              <a:rPr lang="ru-RU" b="1" dirty="0"/>
              <a:t>рекрутских наборов.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Documents and Settings\User\Рабочий стол\семинар\рекру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312631" cy="500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«… </a:t>
            </a:r>
            <a:r>
              <a:rPr lang="ru-RU" dirty="0"/>
              <a:t>мещанское общество с написанных 14409 ревижских душ пожертвовали 15 человек, по Малоархангельску …мещанство выставило с 502 душ 5 человек. … По Ливнам мещанство выставило с каждых 100 душ по одному, способному к поднятию оружия человеку… Земские исправники обще с городничими представляют с приговоров казенных поселян копии, из коих видно, что пожертвовано поселянами выставить способных к службе людей: по Севску с каждых ста душ по одному, по Дмитровску с 200 душ по три, по Трубчевску с 25 по одному, по Ливнам с 25 по одному, по Ельцу со ста по одному человеку одетых и вооруженных на защиту Отечества людей…» /Из журнала заседания Орловского губернского правления 2 августа 1812г. ГАОО, ф. 4, д. 145, лл. 37-39лб./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Из </a:t>
            </a:r>
            <a:r>
              <a:rPr lang="ru-RU" dirty="0"/>
              <a:t>донесения инспектора внутренней стражи управляющему военным министерством: «… некоторые неприятельские партии показываются в Рославле, а так как Брянская округа смежна с Рославльскою, то тамошнее дворянство и сделало ополчение из двухсот конных ратников …, а поелику в Брянске производится литье пушек, то и рассудил я сделать следующее распоряжение: …отправил все ружья, находящиеся излишними при Орловском гарнизонном батальоне, а поелику в Брянской округе большей частью лесные места и поселяне упражняются в охоте птиц и зверей, следовательно есть из них много и стрелков, то теми ружьями и вооружить оных, и тогда уже составится отряд довольно значущий…»  ,В.Р. Апухтин. Орловское дворянство в Отечественную войну. Очерки и материалы. Орел, 1912, с. 9010</a:t>
            </a:r>
            <a:r>
              <a:rPr lang="ru-RU" dirty="0" smtClean="0"/>
              <a:t>./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3900486" cy="45785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       После падения Смоленска и приближения неприятеля к границам Орловского края в ряде уездов началось формирование отрядов ополчения. В сентябре 1812 года был создан ополченский отряд в составе 200 пеших и 200 конных ратников в Брянском уезде. Отряд предназначался для борьбы с французскими мародерами и для охраны внутреннего порядка. Одновременно под командованием подполковника Похвиснева было сформировано Трубчевское ополчение, которое несло охрану продовольственных и фуражных складов для нужд армии.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Формирование отрядов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            </a:t>
            </a:r>
            <a:r>
              <a:rPr lang="ru-RU" b="1" dirty="0" smtClean="0"/>
              <a:t>ополчения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Documents and Settings\User\Рабочий стол\семинар\ополч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328974" cy="482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« </a:t>
            </a:r>
            <a:r>
              <a:rPr lang="ru-RU" dirty="0"/>
              <a:t>… купечество пожертвовало по Орлу 50470р., по Мценску 18840р., да арженой муки 50 четвертей, по Болхову 5411р., по  </a:t>
            </a:r>
            <a:r>
              <a:rPr lang="ru-RU" dirty="0" err="1"/>
              <a:t>дмитровской</a:t>
            </a:r>
            <a:r>
              <a:rPr lang="ru-RU" dirty="0"/>
              <a:t>, что купечество и мещанство по прочтении им высочайшего манифеста учиненными приговорами предположили: купечество – собрать  с каждого капитала, всего 51, по сту рублей да сверх того по усердию своему пожертвовали и подписались в заведенной на сей раз книге 1525р., а всего с положенными с капиталов 6625р. …»</a:t>
            </a:r>
          </a:p>
          <a:p>
            <a:pPr algn="just">
              <a:buNone/>
            </a:pPr>
            <a:r>
              <a:rPr lang="ru-RU" dirty="0"/>
              <a:t>           « … по Мценску жертвуют, что потребно будет и на сей конец объявлено денежной суммы 1386р. 55коп.  Болховский городничий представляет копию с подписок, учиненных </a:t>
            </a:r>
          </a:p>
          <a:p>
            <a:pPr algn="just">
              <a:buNone/>
            </a:pPr>
            <a:r>
              <a:rPr lang="ru-RU" dirty="0" smtClean="0"/>
              <a:t>      В </a:t>
            </a:r>
            <a:r>
              <a:rPr lang="ru-RU" dirty="0"/>
              <a:t>городническом правлении о частном пожертвовании, в коих значится пожертвовано дворянами 223р. 50коп.». /Из журнала заседания Орловского губернского правления 2 августа 1812г. ГАОО, ф. 4, д. 145, лл. 37-39лб./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 4,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2900354" cy="464999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Патриотический подъем орловцев выразился и в сборе средств пожертвований для нужд армии. Общая сумма собранных по Орловской губернии денежных средств составила около 700тысяч рублей – по тому времени огромные деньги.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3.Сбор пожертвований для нужд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                    </a:t>
            </a:r>
            <a:r>
              <a:rPr lang="ru-RU" b="1" dirty="0" smtClean="0"/>
              <a:t>армии</a:t>
            </a:r>
            <a:r>
              <a:rPr lang="ru-RU" b="1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Documents and Settings\User\Рабочий стол\Флешка\Scan-120202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834" y="1428736"/>
            <a:ext cx="5521507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/>
              <a:t>«.. Собранные с Болховских купцов и мещан сухари, крупу и овес в город Калугу ценою за каждый пуд по рубль пятидесяти копеек. Сей запас привезен был в Калугу и во оном не принят, а потому согласно данному от тамошнего господина губернатора бывшему при нем смотрителю от дворянства подпоручику Степану Украинцову предписанию отправились мы с тем запасом в город Малоярославец, а оттоль  в деревню Баев Колодезь, из оной в село Спасское, отколь по приказанию нарочно отправленных из армии… судов поворотясь прибыли в село Тарутино, где весь запас в военное ведомство здан…»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/</a:t>
            </a:r>
            <a:r>
              <a:rPr lang="ru-RU" dirty="0"/>
              <a:t>Из отчета представителей Болховского городского общества об отправке в армию собранного продовольствия и фуража. 1812г. ГАОО, ф. 513,д. 2, л. 172</a:t>
            </a:r>
            <a:r>
              <a:rPr lang="ru-RU" dirty="0" smtClean="0"/>
              <a:t>./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 smtClean="0"/>
              <a:t>      Из </a:t>
            </a:r>
            <a:r>
              <a:rPr lang="ru-RU" dirty="0"/>
              <a:t>воспоминаний однодворца Стрелецкой слободы г. Орла А.П. Масленникова.</a:t>
            </a:r>
          </a:p>
          <a:p>
            <a:pPr algn="just">
              <a:buNone/>
            </a:pPr>
            <a:r>
              <a:rPr lang="ru-RU" dirty="0" smtClean="0"/>
              <a:t>     «… </a:t>
            </a:r>
            <a:r>
              <a:rPr lang="ru-RU" dirty="0"/>
              <a:t>по назначению своего общества возил я провиант … на собственных своих повозках и лошадях за Смоленск в село Красное, но не доезжая сего места… транспорт приказано доставить в очищенный от неприятеля губернский город Минск…, где с под того транспорта три повозки… по снятии провианта освобождены, а четвертая оставлена под своз в Вильно сухарей»    /Народное ополчение в Отечественной войне 1812г. Сб. документов. М. , изд-во Ан СССР, 1962</a:t>
            </a:r>
            <a:r>
              <a:rPr lang="ru-RU" dirty="0" smtClean="0"/>
              <a:t>./</a:t>
            </a:r>
          </a:p>
          <a:p>
            <a:pPr algn="just">
              <a:buNone/>
            </a:pPr>
            <a:r>
              <a:rPr lang="ru-RU" dirty="0" smtClean="0"/>
              <a:t>     Из </a:t>
            </a:r>
            <a:r>
              <a:rPr lang="ru-RU" dirty="0"/>
              <a:t>этих документов мы можем сделать вывод, что жители Орла и Орловской губернии, представители разных сословий приняли активное участие в обеспечении армии продовольствием и обмундированием.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6,7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2038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Вклад жителей Орла в победу над Наполеоном. </vt:lpstr>
      <vt:lpstr>Документ 1</vt:lpstr>
      <vt:lpstr>1. Пополнение армии за счет       новых рекрутских наборов. </vt:lpstr>
      <vt:lpstr>Документ 2</vt:lpstr>
      <vt:lpstr>Документ 3</vt:lpstr>
      <vt:lpstr>2. Формирование отрядов                ополчения. </vt:lpstr>
      <vt:lpstr>Документы 4, 5</vt:lpstr>
      <vt:lpstr>3.Сбор пожертвований для нужд                       армии.  </vt:lpstr>
      <vt:lpstr>Документ 6,7</vt:lpstr>
      <vt:lpstr>4. Обеспечение армии продовольствием               и обмундированием</vt:lpstr>
      <vt:lpstr>Документ 8</vt:lpstr>
      <vt:lpstr>5. Снабжение русской армии вооружением. </vt:lpstr>
      <vt:lpstr>Документ 9</vt:lpstr>
      <vt:lpstr>Документ 10</vt:lpstr>
      <vt:lpstr>Документ 11</vt:lpstr>
      <vt:lpstr>Документ 12</vt:lpstr>
      <vt:lpstr>6. Организация госпиталя.</vt:lpstr>
      <vt:lpstr>Документ 13</vt:lpstr>
      <vt:lpstr>7.  Участие орловцев в военных действиях.</vt:lpstr>
      <vt:lpstr> 7.  Участие орловцев в военных действиях.</vt:lpstr>
      <vt:lpstr>7. Участие орловцев в военных                   действиях.</vt:lpstr>
      <vt:lpstr>7. Участие орловцев в военных                  действиях.</vt:lpstr>
      <vt:lpstr>Слайд 23</vt:lpstr>
      <vt:lpstr>Вклад жителей Орла в победу над Наполеоном. </vt:lpstr>
    </vt:vector>
  </TitlesOfParts>
  <Company>GRAND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жителей Орла в победу над Наполеоном. </dc:title>
  <dc:creator>Admin</dc:creator>
  <cp:lastModifiedBy>Admin</cp:lastModifiedBy>
  <cp:revision>39</cp:revision>
  <dcterms:created xsi:type="dcterms:W3CDTF">2012-02-01T05:51:06Z</dcterms:created>
  <dcterms:modified xsi:type="dcterms:W3CDTF">2012-02-03T09:14:00Z</dcterms:modified>
</cp:coreProperties>
</file>