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2" r:id="rId12"/>
    <p:sldId id="285" r:id="rId13"/>
    <p:sldId id="262" r:id="rId14"/>
    <p:sldId id="259" r:id="rId15"/>
    <p:sldId id="260" r:id="rId16"/>
    <p:sldId id="261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15" y="0"/>
            <a:ext cx="9150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857232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ГОРОД ЛЮБИМЫЙ…</a:t>
            </a:r>
            <a:endParaRPr lang="ru-RU" sz="8000" b="1" dirty="0"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310" y="0"/>
            <a:ext cx="9252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428596" y="714356"/>
            <a:ext cx="8072494" cy="52149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ГУЛЯЯ   УЛИЦАМИ ГОРОДА ОРЛА</a:t>
            </a:r>
            <a:endParaRPr lang="ru-RU" sz="7200" b="1" dirty="0">
              <a:solidFill>
                <a:srgbClr val="FFFF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normal_(030)_здание_кт.jpg"/>
          <p:cNvPicPr>
            <a:picLocks noChangeAspect="1" noChangeArrowheads="1"/>
          </p:cNvPicPr>
          <p:nvPr/>
        </p:nvPicPr>
        <p:blipFill>
          <a:blip r:embed="rId2" cstate="print"/>
          <a:srcRect b="50938"/>
          <a:stretch>
            <a:fillRect/>
          </a:stretch>
        </p:blipFill>
        <p:spPr bwMode="auto">
          <a:xfrm>
            <a:off x="0" y="0"/>
            <a:ext cx="92452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normal_(030)_здание_кт.jpg"/>
          <p:cNvPicPr>
            <a:picLocks noChangeAspect="1" noChangeArrowheads="1"/>
          </p:cNvPicPr>
          <p:nvPr/>
        </p:nvPicPr>
        <p:blipFill>
          <a:blip r:embed="rId2" cstate="print"/>
          <a:srcRect t="48683"/>
          <a:stretch>
            <a:fillRect/>
          </a:stretch>
        </p:blipFill>
        <p:spPr bwMode="auto">
          <a:xfrm>
            <a:off x="-1" y="0"/>
            <a:ext cx="91654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5243"/>
          <a:stretch>
            <a:fillRect/>
          </a:stretch>
        </p:blipFill>
        <p:spPr bwMode="auto">
          <a:xfrm>
            <a:off x="-1" y="0"/>
            <a:ext cx="9193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714348" y="214290"/>
            <a:ext cx="2928958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4757"/>
          <a:stretch>
            <a:fillRect/>
          </a:stretch>
        </p:blipFill>
        <p:spPr bwMode="auto">
          <a:xfrm>
            <a:off x="0" y="0"/>
            <a:ext cx="9144000" cy="685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007"/>
          <a:stretch>
            <a:fillRect/>
          </a:stretch>
        </p:blipFill>
        <p:spPr bwMode="auto">
          <a:xfrm>
            <a:off x="0" y="0"/>
            <a:ext cx="9169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8993"/>
          <a:stretch>
            <a:fillRect/>
          </a:stretch>
        </p:blipFill>
        <p:spPr bwMode="auto">
          <a:xfrm>
            <a:off x="0" y="0"/>
            <a:ext cx="9199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1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ИМИ ГОРДИТСЯ ОРЛОВСКАЯ ЗЕМЛЯ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fa30eeb6eca9e1a31ac972f7705902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-1"/>
            <a:ext cx="5143505" cy="6818593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2643174" cy="372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ОРЕЛ В СОЛДАТСКОЙ ШИНЕЛИ</a:t>
            </a:r>
            <a:endParaRPr lang="ru-RU" sz="7200" b="1" dirty="0"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IMG_229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Какому военачальнику установлен памятник в г. Орле и его именем назван один из скверов?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57158" y="3643314"/>
            <a:ext cx="3857652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Коневу И.С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00562" y="3643314"/>
            <a:ext cx="450059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Рокоссовскому К.К.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43438" y="4786322"/>
            <a:ext cx="428628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Гуртьеву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Л.Н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58" y="4786322"/>
            <a:ext cx="3857652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Жукову Г.К.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Ильинский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Петровский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29190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Первомайский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929190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Мещанский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728" y="857232"/>
            <a:ext cx="65825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назывался Сквер танкистов до установки  там мемориального танка?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Цитадель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Тайфун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29190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Барбаросса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Вулкан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571480"/>
            <a:ext cx="71791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Кодовое название немецко-фашистской операции на Орловском направлении?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августа 1943г.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78621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ноября 1942г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29190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 1945г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400052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февраля 1942г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571480"/>
            <a:ext cx="71791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и по какому поводу в столице Москве был произведен первый победный салют?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Жуков Г.К.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Сталин И.В. 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86314" y="3643314"/>
            <a:ext cx="378621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Ворошилов К.Е.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Баграмян И.Х.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1125477"/>
            <a:ext cx="7179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8947" y="611011"/>
            <a:ext cx="75551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являлся Верховным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Главнокомандующим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годы Великой Отечественной войны?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Крюково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Цветынь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857752" y="371475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Прохоровка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Куропаты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1125477"/>
            <a:ext cx="7179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46702" y="-250762"/>
            <a:ext cx="721870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название деревни, у которой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произошло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знаменитое танковое сражение,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Курской битвы?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Троицкое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Поклонное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29190" y="3643314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Крестильное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786322"/>
            <a:ext cx="364333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Новодевичье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96915"/>
            <a:ext cx="658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28662" y="1125477"/>
            <a:ext cx="7179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960577"/>
            <a:ext cx="7072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каком кладбище г. Орла находится воинское захоронение?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134</TotalTime>
  <Words>230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15</cp:revision>
  <dcterms:modified xsi:type="dcterms:W3CDTF">2012-12-07T12:02:41Z</dcterms:modified>
</cp:coreProperties>
</file>