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76" r:id="rId4"/>
    <p:sldId id="277" r:id="rId5"/>
    <p:sldId id="278" r:id="rId6"/>
    <p:sldId id="260" r:id="rId7"/>
    <p:sldId id="262" r:id="rId8"/>
    <p:sldId id="263" r:id="rId9"/>
    <p:sldId id="265" r:id="rId10"/>
    <p:sldId id="267" r:id="rId11"/>
    <p:sldId id="279" r:id="rId12"/>
    <p:sldId id="280" r:id="rId13"/>
    <p:sldId id="269" r:id="rId14"/>
    <p:sldId id="272" r:id="rId15"/>
    <p:sldId id="270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BE783-479D-4157-B037-156E9977FBB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19B82-ADA7-49D5-A73F-3B13ACC0E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19B82-ADA7-49D5-A73F-3B13ACC0E77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99C5-F04F-4A18-9EA6-715CACF338C8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1F-6452-433E-AD7C-6B1337A59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99C5-F04F-4A18-9EA6-715CACF338C8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1F-6452-433E-AD7C-6B1337A59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99C5-F04F-4A18-9EA6-715CACF338C8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1F-6452-433E-AD7C-6B1337A59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99C5-F04F-4A18-9EA6-715CACF338C8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1F-6452-433E-AD7C-6B1337A59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99C5-F04F-4A18-9EA6-715CACF338C8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1F-6452-433E-AD7C-6B1337A59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99C5-F04F-4A18-9EA6-715CACF338C8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1F-6452-433E-AD7C-6B1337A59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99C5-F04F-4A18-9EA6-715CACF338C8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1F-6452-433E-AD7C-6B1337A59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99C5-F04F-4A18-9EA6-715CACF338C8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1F-6452-433E-AD7C-6B1337A59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99C5-F04F-4A18-9EA6-715CACF338C8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1F-6452-433E-AD7C-6B1337A59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99C5-F04F-4A18-9EA6-715CACF338C8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1F-6452-433E-AD7C-6B1337A59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99C5-F04F-4A18-9EA6-715CACF338C8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1F-6452-433E-AD7C-6B1337A59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B99C5-F04F-4A18-9EA6-715CACF338C8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BD71F-6452-433E-AD7C-6B1337A59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6;&#1045;&#1058;\Desktop\istoria11-62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hool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69614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Муниципальная гимназия №39 им. Фридриха Шиллера г. Орла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C:\Users\РЕТ\Desktop\для работы памятники\orel_1900_20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06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значимость работы: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781669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материалы работы могут быть использованы в качестве дополнительного материала на уроках истории,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для проведения внеклассных мероприятий и внеурочных занятий по историческому краеведению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РЕТ\Pictures\Gerb_orla_1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1142976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C:\Users\РЕТ\Desktop\для работы памятники\orel_1900_20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06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57200" y="1285860"/>
            <a:ext cx="86868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1этап. </a:t>
            </a:r>
            <a:r>
              <a:rPr lang="ru-RU" sz="2800" b="1" dirty="0" smtClean="0"/>
              <a:t>Подготовка к проведению учебного исследования: выбор, формулировка и обоснование темы исследования, объекта и предмета исследования, определение целей, задач, составление плана, определение актуальности выбранной темы. После составления плана определяем методы исследования. </a:t>
            </a:r>
            <a:endParaRPr lang="ru-RU" sz="2800" b="1" dirty="0" smtClean="0"/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2этап. </a:t>
            </a:r>
            <a:r>
              <a:rPr lang="ru-RU" sz="2800" b="1" dirty="0" smtClean="0"/>
              <a:t>Проведение исследования.  Он включал   изучение и анализ архивных материалов, краеведческой литературы, фотодокументов, проведение экскурсии по историческим местам города.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2" descr="C:\Users\РЕТ\Pictures\Gerb_orla_1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2976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C:\Users\РЕТ\Desktop\для работы памятники\orel_1900_20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06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0" y="1285860"/>
            <a:ext cx="9144000" cy="512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3этап. </a:t>
            </a:r>
            <a:r>
              <a:rPr lang="ru-RU" sz="2800" b="1" dirty="0" smtClean="0"/>
              <a:t>Оформление результатов исследования: в соответствии </a:t>
            </a:r>
            <a:br>
              <a:rPr lang="ru-RU" sz="2800" b="1" dirty="0" smtClean="0"/>
            </a:br>
            <a:r>
              <a:rPr lang="ru-RU" sz="2800" b="1" dirty="0" smtClean="0"/>
              <a:t>со структурой работы подготовленные тексты компонуются по главам. Далее составляю заключение по всей работе и список литературы.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этап. </a:t>
            </a:r>
            <a:r>
              <a:rPr lang="ru-RU" sz="2800" b="1" dirty="0" smtClean="0"/>
              <a:t>Рецензирование исследовательской работы научным руководителем.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5. </a:t>
            </a:r>
            <a:r>
              <a:rPr lang="ru-RU" sz="2800" b="1" dirty="0" smtClean="0"/>
              <a:t>Защита результатов исследования: подготовка доклада и презентация работы, выступление перед аудиторией</a:t>
            </a:r>
            <a:r>
              <a:rPr lang="ru-RU" dirty="0" smtClean="0"/>
              <a:t>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2" descr="C:\Users\РЕТ\Pictures\Gerb_orla_1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0"/>
            <a:ext cx="1142976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Основание города Орла. Памятный знак «Детинец», памятник Ивану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Грозному.</a:t>
            </a:r>
          </a:p>
        </p:txBody>
      </p:sp>
      <p:pic>
        <p:nvPicPr>
          <p:cNvPr id="27649" name="Picture 1" descr="C:\Users\РЕТ\Desktop\для работы памятники\детинец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4471992" cy="3753651"/>
          </a:xfrm>
          <a:prstGeom prst="rect">
            <a:avLst/>
          </a:prstGeom>
          <a:noFill/>
        </p:spPr>
      </p:pic>
      <p:pic>
        <p:nvPicPr>
          <p:cNvPr id="27650" name="Picture 2" descr="C:\Users\РЕТ\Desktop\для работы памятники\гроз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357298"/>
            <a:ext cx="3500462" cy="5072098"/>
          </a:xfrm>
          <a:prstGeom prst="rect">
            <a:avLst/>
          </a:prstGeom>
          <a:noFill/>
        </p:spPr>
      </p:pic>
      <p:pic>
        <p:nvPicPr>
          <p:cNvPr id="5" name="Picture 2" descr="C:\Users\РЕТ\Pictures\Gerb_orla_19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1500174"/>
            <a:ext cx="1142976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700" b="1" dirty="0" smtClean="0">
                <a:solidFill>
                  <a:srgbClr val="C00000"/>
                </a:solidFill>
              </a:rPr>
              <a:t>Отечественная  </a:t>
            </a:r>
            <a:r>
              <a:rPr lang="ru-RU" sz="2700" b="1" dirty="0">
                <a:solidFill>
                  <a:srgbClr val="C00000"/>
                </a:solidFill>
              </a:rPr>
              <a:t>война 1812 года.  Памятник А.П. Ермолову.        </a:t>
            </a:r>
            <a:r>
              <a:rPr lang="ru-RU" sz="2700" b="1" dirty="0" smtClean="0">
                <a:solidFill>
                  <a:srgbClr val="C00000"/>
                </a:solidFill>
              </a:rPr>
              <a:t>Здание </a:t>
            </a:r>
            <a:r>
              <a:rPr lang="ru-RU" sz="2700" b="1" dirty="0">
                <a:solidFill>
                  <a:srgbClr val="C00000"/>
                </a:solidFill>
              </a:rPr>
              <a:t>мужской классической гимназии. Здание городской Думы.</a:t>
            </a:r>
            <a:r>
              <a:rPr lang="ru-RU" sz="3100" b="1" dirty="0">
                <a:solidFill>
                  <a:srgbClr val="C00000"/>
                </a:solidFill>
              </a:rPr>
              <a:t/>
            </a:r>
            <a:br>
              <a:rPr lang="ru-RU" sz="3100" b="1" dirty="0">
                <a:solidFill>
                  <a:srgbClr val="C00000"/>
                </a:solidFill>
              </a:rPr>
            </a:br>
            <a:endParaRPr lang="ru-RU" sz="3100" b="1" dirty="0">
              <a:solidFill>
                <a:srgbClr val="C00000"/>
              </a:solidFill>
            </a:endParaRPr>
          </a:p>
        </p:txBody>
      </p:sp>
      <p:pic>
        <p:nvPicPr>
          <p:cNvPr id="24577" name="Picture 1" descr="C:\Users\РЕТ\Desktop\для работы памятники\ермоло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3643338" cy="2928958"/>
          </a:xfrm>
          <a:prstGeom prst="rect">
            <a:avLst/>
          </a:prstGeom>
          <a:noFill/>
        </p:spPr>
      </p:pic>
      <p:pic>
        <p:nvPicPr>
          <p:cNvPr id="24578" name="Picture 2" descr="C:\Users\РЕТ\Desktop\для работы памятники\orel_1900_20.jpg"/>
          <p:cNvPicPr>
            <a:picLocks noChangeAspect="1" noChangeArrowheads="1"/>
          </p:cNvPicPr>
          <p:nvPr/>
        </p:nvPicPr>
        <p:blipFill>
          <a:blip r:embed="rId3"/>
          <a:srcRect t="9421"/>
          <a:stretch>
            <a:fillRect/>
          </a:stretch>
        </p:blipFill>
        <p:spPr bwMode="auto">
          <a:xfrm>
            <a:off x="357158" y="4071942"/>
            <a:ext cx="4286280" cy="2428868"/>
          </a:xfrm>
          <a:prstGeom prst="rect">
            <a:avLst/>
          </a:prstGeom>
          <a:noFill/>
        </p:spPr>
      </p:pic>
      <p:pic>
        <p:nvPicPr>
          <p:cNvPr id="24579" name="Picture 3" descr="C:\Users\РЕТ\Desktop\normal_Орел. Думакопировани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000108"/>
            <a:ext cx="3429025" cy="5500726"/>
          </a:xfrm>
          <a:prstGeom prst="rect">
            <a:avLst/>
          </a:prstGeom>
          <a:noFill/>
        </p:spPr>
      </p:pic>
      <p:pic>
        <p:nvPicPr>
          <p:cNvPr id="6" name="Picture 2" descr="C:\Users\РЕТ\Pictures\Gerb_orla_19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928802"/>
            <a:ext cx="1142976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Гражданская война. Памятник «Каховка»</a:t>
            </a:r>
            <a:r>
              <a:rPr lang="ru-RU" dirty="0"/>
              <a:t>. </a:t>
            </a:r>
          </a:p>
        </p:txBody>
      </p:sp>
      <p:pic>
        <p:nvPicPr>
          <p:cNvPr id="26625" name="Picture 1" descr="C:\Users\РЕТ\Desktop\для работы памятники\кахов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3286148" cy="5000660"/>
          </a:xfrm>
          <a:prstGeom prst="rect">
            <a:avLst/>
          </a:prstGeom>
          <a:noFill/>
        </p:spPr>
      </p:pic>
      <p:pic>
        <p:nvPicPr>
          <p:cNvPr id="26627" name="Picture 3" descr="C:\Users\РЕТ\Desktop\для работы памятники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14488"/>
            <a:ext cx="3286148" cy="4572032"/>
          </a:xfrm>
          <a:prstGeom prst="rect">
            <a:avLst/>
          </a:prstGeom>
          <a:noFill/>
        </p:spPr>
      </p:pic>
      <p:pic>
        <p:nvPicPr>
          <p:cNvPr id="5" name="Picture 2" descr="C:\Users\РЕТ\Pictures\Gerb_orla_19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66"/>
            <a:ext cx="1142976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357322"/>
          </a:xfrm>
        </p:spPr>
        <p:txBody>
          <a:bodyPr>
            <a:normAutofit/>
          </a:bodyPr>
          <a:lstStyle/>
          <a:p>
            <a:pPr fontAlgn="base"/>
            <a:r>
              <a:rPr lang="ru-RU" sz="3100" b="1" dirty="0">
                <a:solidFill>
                  <a:srgbClr val="C00000"/>
                </a:solidFill>
              </a:rPr>
              <a:t/>
            </a:r>
            <a:br>
              <a:rPr lang="ru-RU" sz="3100" b="1" dirty="0">
                <a:solidFill>
                  <a:srgbClr val="C00000"/>
                </a:solidFill>
              </a:rPr>
            </a:b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285728"/>
            <a:ext cx="864396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Великая Отечественная война1941-1945гг.                      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Мемориальный комплекс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кладбище жертв фашизма.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C:\Users\РЕТ\Desktop\для работы памятники\bratskoe-zhertv-fashizma-orel-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110" t="18919" r="4763"/>
          <a:stretch>
            <a:fillRect/>
          </a:stretch>
        </p:blipFill>
        <p:spPr bwMode="auto">
          <a:xfrm>
            <a:off x="2714612" y="4429132"/>
            <a:ext cx="3571868" cy="2143140"/>
          </a:xfrm>
          <a:prstGeom prst="rect">
            <a:avLst/>
          </a:prstGeom>
          <a:noFill/>
        </p:spPr>
      </p:pic>
      <p:pic>
        <p:nvPicPr>
          <p:cNvPr id="25603" name="Picture 3" descr="C:\Users\РЕТ\Desktop\для работы памятники\22_june_23.jpg"/>
          <p:cNvPicPr>
            <a:picLocks noChangeAspect="1" noChangeArrowheads="1"/>
          </p:cNvPicPr>
          <p:nvPr/>
        </p:nvPicPr>
        <p:blipFill>
          <a:blip r:embed="rId3"/>
          <a:srcRect l="8333" r="12500"/>
          <a:stretch>
            <a:fillRect/>
          </a:stretch>
        </p:blipFill>
        <p:spPr bwMode="auto">
          <a:xfrm>
            <a:off x="6000760" y="1500174"/>
            <a:ext cx="2928926" cy="3857632"/>
          </a:xfrm>
          <a:prstGeom prst="rect">
            <a:avLst/>
          </a:prstGeom>
          <a:noFill/>
        </p:spPr>
      </p:pic>
      <p:pic>
        <p:nvPicPr>
          <p:cNvPr id="25604" name="Picture 4" descr="C:\Users\РЕТ\Desktop\для работы памятники\bratskoe-zhertv-fashizma-orel-2.jpg"/>
          <p:cNvPicPr>
            <a:picLocks noChangeAspect="1" noChangeArrowheads="1"/>
          </p:cNvPicPr>
          <p:nvPr/>
        </p:nvPicPr>
        <p:blipFill>
          <a:blip r:embed="rId4"/>
          <a:srcRect l="24219" r="27734"/>
          <a:stretch>
            <a:fillRect/>
          </a:stretch>
        </p:blipFill>
        <p:spPr bwMode="auto">
          <a:xfrm>
            <a:off x="785786" y="1643050"/>
            <a:ext cx="2571768" cy="3214686"/>
          </a:xfrm>
          <a:prstGeom prst="rect">
            <a:avLst/>
          </a:prstGeom>
          <a:noFill/>
        </p:spPr>
      </p:pic>
      <p:pic>
        <p:nvPicPr>
          <p:cNvPr id="7" name="Picture 2" descr="C:\Users\РЕТ\Pictures\Gerb_orla_19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2285992"/>
            <a:ext cx="1142976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Бульвар Победы: бюсты И.Д. Санько и В. И. Образцову.</a:t>
            </a:r>
          </a:p>
        </p:txBody>
      </p:sp>
      <p:pic>
        <p:nvPicPr>
          <p:cNvPr id="29698" name="Picture 2" descr="C:\Users\РЕТ\Desktop\для работы памятники\саньк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428868"/>
            <a:ext cx="2571750" cy="3486150"/>
          </a:xfrm>
          <a:prstGeom prst="rect">
            <a:avLst/>
          </a:prstGeom>
          <a:noFill/>
        </p:spPr>
      </p:pic>
      <p:pic>
        <p:nvPicPr>
          <p:cNvPr id="5" name="Рисунок 4" descr="C:\Users\РЕТ\Desktop\для работы памятники\образцов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428868"/>
            <a:ext cx="25717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C:\Users\РЕТ\Desktop\для работы памятники\горбат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428868"/>
            <a:ext cx="2571750" cy="3486150"/>
          </a:xfrm>
          <a:prstGeom prst="rect">
            <a:avLst/>
          </a:prstGeom>
          <a:noFill/>
        </p:spPr>
      </p:pic>
      <p:pic>
        <p:nvPicPr>
          <p:cNvPr id="6" name="Picture 2" descr="C:\Users\РЕТ\Pictures\Gerb_orla_19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928670"/>
            <a:ext cx="1142976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РЕТ\Desktop\орел  12.jpg"/>
          <p:cNvPicPr>
            <a:picLocks noChangeAspect="1" noChangeArrowheads="1"/>
          </p:cNvPicPr>
          <p:nvPr/>
        </p:nvPicPr>
        <p:blipFill>
          <a:blip r:embed="rId3">
            <a:lum bright="30000" contrast="-20000"/>
          </a:blip>
          <a:srcRect/>
          <a:stretch>
            <a:fillRect/>
          </a:stretch>
        </p:blipFill>
        <p:spPr bwMode="auto">
          <a:xfrm>
            <a:off x="152400" y="152400"/>
            <a:ext cx="8929718" cy="6858000"/>
          </a:xfrm>
          <a:prstGeom prst="rect">
            <a:avLst/>
          </a:prstGeom>
          <a:noFill/>
        </p:spPr>
      </p:pic>
      <p:pic>
        <p:nvPicPr>
          <p:cNvPr id="5" name="Picture 2" descr="C:\Users\РЕТ\Desktop\орел  12.jpg"/>
          <p:cNvPicPr>
            <a:picLocks noChangeAspect="1" noChangeArrowheads="1"/>
          </p:cNvPicPr>
          <p:nvPr/>
        </p:nvPicPr>
        <p:blipFill>
          <a:blip r:embed="rId3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0000" lnSpcReduction="20000"/>
          </a:bodyPr>
          <a:lstStyle/>
          <a:p>
            <a:pPr fontAlgn="base">
              <a:buNone/>
            </a:pPr>
            <a:r>
              <a:rPr lang="ru-RU" sz="4200" b="1" dirty="0"/>
              <a:t> </a:t>
            </a:r>
            <a:endParaRPr lang="ru-RU" sz="4200" b="1" dirty="0" smtClean="0"/>
          </a:p>
          <a:p>
            <a:pPr fontAlgn="base"/>
            <a:endParaRPr lang="ru-RU" sz="4200" b="1" dirty="0"/>
          </a:p>
          <a:p>
            <a:pPr fontAlgn="base"/>
            <a:endParaRPr lang="ru-RU" sz="4200" b="1" dirty="0" smtClean="0"/>
          </a:p>
          <a:p>
            <a:pPr fontAlgn="base"/>
            <a:endParaRPr lang="ru-RU" sz="4200" b="1" dirty="0"/>
          </a:p>
          <a:p>
            <a:pPr fontAlgn="base"/>
            <a:endParaRPr lang="ru-RU" sz="4200" b="1" dirty="0" smtClean="0"/>
          </a:p>
          <a:p>
            <a:pPr fontAlgn="base"/>
            <a:endParaRPr lang="ru-RU" sz="4200" b="1" dirty="0"/>
          </a:p>
          <a:p>
            <a:pPr fontAlgn="base"/>
            <a:endParaRPr lang="ru-RU" sz="4200" b="1" dirty="0" smtClean="0"/>
          </a:p>
          <a:p>
            <a:pPr fontAlgn="base"/>
            <a:endParaRPr lang="ru-RU" sz="4200" b="1" dirty="0"/>
          </a:p>
          <a:p>
            <a:pPr fontAlgn="base"/>
            <a:r>
              <a:rPr lang="ru-RU" sz="5000" b="1" dirty="0" smtClean="0"/>
              <a:t> </a:t>
            </a:r>
            <a:r>
              <a:rPr lang="ru-RU" sz="5000" b="1" dirty="0"/>
              <a:t> </a:t>
            </a:r>
            <a:r>
              <a:rPr lang="ru-RU" sz="5000" b="1" dirty="0" smtClean="0"/>
              <a:t>Памятники являются </a:t>
            </a:r>
            <a:r>
              <a:rPr lang="ru-RU" sz="5000" b="1" dirty="0"/>
              <a:t>напоминанием о нашей богатой истории, </a:t>
            </a:r>
            <a:r>
              <a:rPr lang="ru-RU" sz="5000" b="1" dirty="0" smtClean="0"/>
              <a:t>связующим </a:t>
            </a:r>
            <a:r>
              <a:rPr lang="ru-RU" sz="5000" b="1" dirty="0"/>
              <a:t>звеном с нашими предками. Памятники нужно учиться читать и тогда можно глубже почувствовать город, в котором ты живешь.  </a:t>
            </a:r>
          </a:p>
          <a:p>
            <a:pPr fontAlgn="base">
              <a:buNone/>
            </a:pPr>
            <a:r>
              <a:rPr lang="ru-RU" sz="5000" b="1" dirty="0"/>
              <a:t>" Пока человек не прикоснётся к истории, он пребывает во младенчестве, ибо существует днём сегодняшним. Каждое поколение оставляет плоды своего труда и умственной деятельности, но много ли это наследие значит, если прервётся связь времён, и потомкам нашим мы не сумеем передать исторической памяти? " – это строки из книги С. Бахмустова " Разорванное ожерелье</a:t>
            </a:r>
            <a:r>
              <a:rPr lang="ru-RU" sz="5000" b="1" dirty="0" smtClean="0"/>
              <a:t>". Памятники являются напоминанием о нашей богатой истории, связующим звеном с нашими предками. Памятники нужно учиться читать и тогда можно глубже почувствовать город, в котором ты живешь.  </a:t>
            </a:r>
          </a:p>
          <a:p>
            <a:pPr fontAlgn="base">
              <a:buNone/>
            </a:pPr>
            <a:r>
              <a:rPr lang="ru-RU" sz="5000" b="1" dirty="0" smtClean="0"/>
              <a:t>" Пока человек не прикоснётся к истории, он пребывает во младенчестве, ибо существует днём сегодняшним. Каждое поколение оставляет плоды своего труда и умственной деятельности, но много ли это наследие значит, если прервётся связь времён, и потомкам нашим мы не сумеем передать исторической памяти? " – это строки из книги С. Бахмустова " Разорванное ожерелье".</a:t>
            </a:r>
          </a:p>
          <a:p>
            <a:pPr fontAlgn="base"/>
            <a:endParaRPr lang="ru-RU" sz="5100" dirty="0"/>
          </a:p>
        </p:txBody>
      </p:sp>
      <p:pic>
        <p:nvPicPr>
          <p:cNvPr id="7" name="Picture 2" descr="C:\Users\РЕТ\Pictures\Gerb_orla_19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00042"/>
            <a:ext cx="1142976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storia11-6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2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РЕТ\Desktop\орел 7.jpg"/>
          <p:cNvPicPr>
            <a:picLocks noChangeAspect="1" noChangeArrowheads="1"/>
          </p:cNvPicPr>
          <p:nvPr/>
        </p:nvPicPr>
        <p:blipFill>
          <a:blip r:embed="rId2">
            <a:lum bright="40000" contrast="30000"/>
          </a:blip>
          <a:srcRect b="161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Конкурс:</a:t>
            </a:r>
            <a:r>
              <a:rPr kumimoji="0" lang="ru-RU" sz="22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«Учись успеху»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Исследовательский  проект по теме: 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700" b="1" i="1" dirty="0" smtClean="0">
                <a:solidFill>
                  <a:srgbClr val="C00000"/>
                </a:solidFill>
              </a:rPr>
              <a:t>« История города Орла в памятниках».</a:t>
            </a:r>
            <a:endParaRPr lang="ru-RU" sz="27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Выполнила: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Борисова Эльвира Андреевна,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класс.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Руководители: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Зеленина Людмила Георгиевна,</a:t>
            </a: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Харитошина М.Ю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/>
          </a:p>
        </p:txBody>
      </p:sp>
      <p:pic>
        <p:nvPicPr>
          <p:cNvPr id="5" name="Picture 2" descr="C:\Users\РЕТ\Pictures\Gerb_orla_19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4414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РЕТ\Desktop\орел3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rgbClr val="C00000"/>
                </a:solidFill>
              </a:rPr>
              <a:t>Актуальность:</a:t>
            </a:r>
            <a:r>
              <a:rPr lang="ru-RU" sz="3600" i="1" dirty="0">
                <a:solidFill>
                  <a:srgbClr val="C00000"/>
                </a:solidFill>
              </a:rPr>
              <a:t>   </a:t>
            </a:r>
            <a:r>
              <a:rPr lang="ru-RU" dirty="0"/>
              <a:t> 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нашем городе много памятников, но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 мало знают об их истории,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не все памятники известны жителям нашего города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ещё меньше они знают о событиях,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честькоторых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установлены эти памятники. Почему?       Памятники, как и люди,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имеют свою судьбу. Вот почему для меня  было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актуальным  заняться вопросом изучения истории города через памятники,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ведь памятники - это история в лицах.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РЕТ\Pictures\Gerb_orla_1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2976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РЕТ\Desktop\орел4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исследования: </a:t>
            </a:r>
            <a:r>
              <a:rPr lang="ru-RU" b="1" dirty="0">
                <a:solidFill>
                  <a:srgbClr val="C00000"/>
                </a:solidFill>
              </a:rPr>
              <a:t>памятники города Орла.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b="1" dirty="0">
                <a:solidFill>
                  <a:srgbClr val="C00000"/>
                </a:solidFill>
              </a:rPr>
              <a:t>история создания памятников города Орла, связанные с ними исторические события.  </a:t>
            </a:r>
          </a:p>
        </p:txBody>
      </p:sp>
      <p:pic>
        <p:nvPicPr>
          <p:cNvPr id="5" name="Picture 2" descr="C:\Users\РЕТ\Pictures\Gerb_orla_1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57232"/>
            <a:ext cx="1142976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Users\РЕТ\Desktop\normal_Орел. Думакопирование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79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расширять </a:t>
            </a:r>
            <a:r>
              <a:rPr lang="ru-RU" b="1" dirty="0">
                <a:solidFill>
                  <a:srgbClr val="C00000"/>
                </a:solidFill>
              </a:rPr>
              <a:t>представление о том, что родной город славен своей историей, запечатленной в граните, бронзе, камне. </a:t>
            </a:r>
          </a:p>
          <a:p>
            <a:pPr>
              <a:lnSpc>
                <a:spcPct val="150000"/>
              </a:lnSpc>
              <a:buNone/>
            </a:pPr>
            <a:endParaRPr lang="ru-RU" dirty="0"/>
          </a:p>
        </p:txBody>
      </p:sp>
      <p:pic>
        <p:nvPicPr>
          <p:cNvPr id="5" name="Picture 2" descr="C:\Users\РЕТ\Pictures\Gerb_orla_1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1142976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РЕТ\Desktop\орел 8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Обоснованность данного исследовательского проекта</a:t>
            </a:r>
            <a:r>
              <a:rPr lang="ru-RU" sz="2400" b="1" i="1" dirty="0">
                <a:solidFill>
                  <a:srgbClr val="C00000"/>
                </a:solidFill>
              </a:rPr>
              <a:t>: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57200" y="1214422"/>
            <a:ext cx="8229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 город связан со многими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великими событиями и интересными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людьми, которым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посвящены памятники. 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Изучение событий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исторических памятников, связанных с ними,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позволит более глубоко понять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8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историю малой родины.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РЕТ\Pictures\Gerb_orla_1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1142976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C:\Users\РЕТ\Desktop\орел3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Гипотеза:</a:t>
            </a:r>
            <a:r>
              <a:rPr lang="ru-RU" dirty="0">
                <a:solidFill>
                  <a:srgbClr val="C00000"/>
                </a:solidFill>
              </a:rPr>
              <a:t>  </a:t>
            </a:r>
            <a:r>
              <a:rPr lang="ru-RU" dirty="0"/>
              <a:t>   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через знакомство с памятниками можно проследить историю развития города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целой страны,   так как  памятник - это, прежде всего память о человеке,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 месте, о каком либо  историческом событии.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РЕТ\Pictures\Gerb_orla_1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1142976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C:\Users\РЕТ\Desktop\орел 5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Проблема: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кризис исторической памяти проявляется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разрушении    исторической культуры, вандализме, безнравственном отношении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 памятникам культуры.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РЕТ\Pictures\Gerb_orla_1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0042"/>
            <a:ext cx="1142976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C:\Users\РЕТ\Desktop\орел 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1719" r="4687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57200" y="1214422"/>
            <a:ext cx="8229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83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узнать, какие памятники посвящены истории города Орла;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68350" algn="l"/>
              </a:tabLs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изучить историю их появления;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68350" algn="l"/>
              </a:tabLst>
            </a:pPr>
            <a:r>
              <a:rPr lang="ru-RU" sz="28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3)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формировать умение работать с различными источниками информации,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683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4) отбирать нужный материал и систематизировать полученные данные;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68350" algn="l"/>
              </a:tabLst>
            </a:pPr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снять видеоролик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«Исторические места города Орла»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РЕТ\Pictures\Gerb_orla_1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0042"/>
            <a:ext cx="1142976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329</TotalTime>
  <Words>394</Words>
  <Application>Microsoft Office PowerPoint</Application>
  <PresentationFormat>Экран (4:3)</PresentationFormat>
  <Paragraphs>81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Муниципальная гимназия №39 им. Фридриха Шиллера г. Орла</vt:lpstr>
      <vt:lpstr>Конкурс: «Учись успеху»  Исследовательский  проект по теме:  « История города Орла в памятниках».</vt:lpstr>
      <vt:lpstr>Актуальность:    </vt:lpstr>
      <vt:lpstr>Объект исследования: памятники города Орла.</vt:lpstr>
      <vt:lpstr>Цель проекта:</vt:lpstr>
      <vt:lpstr>Обоснованность данного исследовательского проекта:</vt:lpstr>
      <vt:lpstr>Гипотеза:     </vt:lpstr>
      <vt:lpstr>Проблема:</vt:lpstr>
      <vt:lpstr>Задачи:   </vt:lpstr>
      <vt:lpstr> Практическая значимость работы: </vt:lpstr>
      <vt:lpstr> Этапы работы: </vt:lpstr>
      <vt:lpstr> Этапы работы: </vt:lpstr>
      <vt:lpstr>Основание города Орла. Памятный знак «Детинец», памятник Ивану IV Грозному.</vt:lpstr>
      <vt:lpstr>Отечественная  война 1812 года.  Памятник А.П. Ермолову.        Здание мужской классической гимназии. Здание городской Думы. </vt:lpstr>
      <vt:lpstr>Гражданская война. Памятник «Каховка». </vt:lpstr>
      <vt:lpstr> </vt:lpstr>
      <vt:lpstr>Бульвар Победы: бюсты И.Д. Санько и В. И. Образцову.</vt:lpstr>
      <vt:lpstr>Заключение. 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Муниципальная гимназия №39 им. Фридриха Шиллера г. Орла</dc:title>
  <dc:creator>РЕТ</dc:creator>
  <cp:lastModifiedBy>РЕТ</cp:lastModifiedBy>
  <cp:revision>32</cp:revision>
  <dcterms:created xsi:type="dcterms:W3CDTF">2020-01-26T09:14:40Z</dcterms:created>
  <dcterms:modified xsi:type="dcterms:W3CDTF">2020-01-30T11:50:57Z</dcterms:modified>
</cp:coreProperties>
</file>