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93" r:id="rId11"/>
    <p:sldId id="283" r:id="rId12"/>
    <p:sldId id="282" r:id="rId13"/>
    <p:sldId id="258" r:id="rId14"/>
    <p:sldId id="259" r:id="rId15"/>
    <p:sldId id="260" r:id="rId16"/>
    <p:sldId id="262" r:id="rId17"/>
    <p:sldId id="261" r:id="rId18"/>
    <p:sldId id="291" r:id="rId19"/>
    <p:sldId id="290" r:id="rId20"/>
    <p:sldId id="263" r:id="rId21"/>
    <p:sldId id="266" r:id="rId22"/>
    <p:sldId id="264" r:id="rId23"/>
    <p:sldId id="265" r:id="rId24"/>
    <p:sldId id="292" r:id="rId25"/>
    <p:sldId id="289" r:id="rId26"/>
    <p:sldId id="285" r:id="rId27"/>
    <p:sldId id="286" r:id="rId28"/>
    <p:sldId id="288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15" y="0"/>
            <a:ext cx="91508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857232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ГОРОД ЛЮБИМЫЙ…</a:t>
            </a:r>
            <a:endParaRPr lang="ru-RU" sz="8000" b="1" dirty="0"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85720" y="3643314"/>
            <a:ext cx="4214842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Санько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 и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Образцов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85720" y="4786322"/>
            <a:ext cx="4286280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Егоров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Кантария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929190" y="3643314"/>
            <a:ext cx="378621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Ветров К. и Чиркин Т.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2" y="4786322"/>
            <a:ext cx="3929090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арташов А. и Гусев О.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196915"/>
            <a:ext cx="6582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28662" y="1125477"/>
            <a:ext cx="71791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28662" y="1206798"/>
            <a:ext cx="707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984884"/>
            <a:ext cx="878684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Кто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водрузил  флаг над освобожденным городом Орлом?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310" y="0"/>
            <a:ext cx="92523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428596" y="714356"/>
            <a:ext cx="8072494" cy="52149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ГУЛЯЯ   УЛИЦАМИ ГОРОДА ОРЛА</a:t>
            </a:r>
            <a:endParaRPr lang="ru-RU" sz="7200" b="1" dirty="0">
              <a:solidFill>
                <a:srgbClr val="FFFF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8750"/>
          <a:stretch>
            <a:fillRect/>
          </a:stretch>
        </p:blipFill>
        <p:spPr bwMode="auto">
          <a:xfrm>
            <a:off x="0" y="-1"/>
            <a:ext cx="9144000" cy="683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2570"/>
          <a:stretch>
            <a:fillRect/>
          </a:stretch>
        </p:blipFill>
        <p:spPr bwMode="auto">
          <a:xfrm>
            <a:off x="0" y="0"/>
            <a:ext cx="91114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7430"/>
          <a:stretch>
            <a:fillRect/>
          </a:stretch>
        </p:blipFill>
        <p:spPr bwMode="auto">
          <a:xfrm>
            <a:off x="0" y="0"/>
            <a:ext cx="9220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4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7358082" y="357166"/>
            <a:ext cx="1643074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1913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572264" y="6357958"/>
            <a:ext cx="2428892" cy="5000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1959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2" descr="C:\Documents and Settings\Администратор\Рабочий стол\bc5436beb0707411da1c2efe303a49d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21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4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6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857232"/>
            <a:ext cx="7286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ОРЕЛ В СОЛДАТСКОЙ ШИНЕЛИ</a:t>
            </a:r>
            <a:endParaRPr lang="ru-RU" sz="7200" b="1" dirty="0"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17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7929618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ИМИ ГОРДИТСЯ ОРЛОВСКАЯ ЗЕМЛЯ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290"/>
            <a:ext cx="5419740" cy="551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97985"/>
            <a:ext cx="2428892" cy="352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3286124"/>
            <a:ext cx="171451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214554"/>
            <a:ext cx="2428892" cy="328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85728"/>
            <a:ext cx="1857388" cy="248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1"/>
            <a:ext cx="3929090" cy="56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3900480" cy="29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Documents and Settings\Администратор\Рабочий стол\dmw300h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6191280" cy="3714768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39768"/>
            <a:ext cx="3548074" cy="266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20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5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57356" y="928670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ФОТОФАКТ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pic28020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6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1755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Маршал Советского Союза принял участие в церемонии зажжения Вечного огня в сквере Танкистов 5 августа 1963 года?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57158" y="3643314"/>
            <a:ext cx="3857652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В.Г.Куликов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500562" y="3643314"/>
            <a:ext cx="450059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А.И.Еременко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43438" y="4786322"/>
            <a:ext cx="4286280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И.Х.Баграмян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57158" y="4786322"/>
            <a:ext cx="3857652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М.Е.Катуков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472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 А. Леонов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7147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П.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Маресьев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929190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И.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Чечнева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929190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И. Греков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728" y="1411229"/>
            <a:ext cx="6582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57224" y="357166"/>
            <a:ext cx="721523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уроженца Орловской губернии, Героя России, единственного в мире боевого летчика, который воевал в небе с ампутированной рукой.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472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Т-70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7147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Т-34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929190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Т-50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Т- 32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196915"/>
            <a:ext cx="6582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7" y="881515"/>
            <a:ext cx="800105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танк стоит на постаменте в сквере Танкистов?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472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1963 году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71472" y="4786322"/>
            <a:ext cx="378621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1999 году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072066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1954 году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000628" y="4786322"/>
            <a:ext cx="3857652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1970 году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196915"/>
            <a:ext cx="6582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28662" y="1125477"/>
            <a:ext cx="71791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5" y="1024391"/>
            <a:ext cx="871543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Вечный огонь в сквере Танкистов перед памятником погибшим советским воинам был зажжен…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472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1968 г.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7147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1970 г.</a:t>
            </a:r>
          </a:p>
          <a:p>
            <a:pPr lvl="0"/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714876" y="3643314"/>
            <a:ext cx="378621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1980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1985 г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196915"/>
            <a:ext cx="6582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28662" y="1125477"/>
            <a:ext cx="71791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952953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какого года действует Вахта Памяти на Посту № 1 в сквере Танкистов?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33010"/>
            <a:ext cx="219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625B5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472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129-я дивизия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7147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283-я дивизия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857752" y="371475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6-я дивизия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287-я дивизия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196915"/>
            <a:ext cx="6582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28662" y="1125477"/>
            <a:ext cx="71791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312426" y="487902"/>
            <a:ext cx="2872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127736"/>
            <a:ext cx="892971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стрелковая дивизия первой вошла в Орел 5 августа 1943 года?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85720" y="3643314"/>
            <a:ext cx="4214842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сентября 1943 г.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85720" y="4786322"/>
            <a:ext cx="4286280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августа 1943 г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929190" y="3643314"/>
            <a:ext cx="378621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мая 1945 г.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2" y="4786322"/>
            <a:ext cx="3929090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марта 1944 г.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196915"/>
            <a:ext cx="6582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28662" y="1125477"/>
            <a:ext cx="71791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28662" y="1206798"/>
            <a:ext cx="707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738663"/>
            <a:ext cx="878684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Орловская область была полностью освобождена от немецко-фашистских оккупантов?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222</TotalTime>
  <Words>340</Words>
  <Application>Microsoft Office PowerPoint</Application>
  <PresentationFormat>Экран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24</cp:revision>
  <dcterms:modified xsi:type="dcterms:W3CDTF">2012-12-07T14:08:43Z</dcterms:modified>
</cp:coreProperties>
</file>