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8" r:id="rId6"/>
    <p:sldId id="267" r:id="rId7"/>
    <p:sldId id="265" r:id="rId8"/>
    <p:sldId id="269" r:id="rId9"/>
    <p:sldId id="270" r:id="rId10"/>
    <p:sldId id="271" r:id="rId11"/>
    <p:sldId id="272" r:id="rId12"/>
    <p:sldId id="275" r:id="rId13"/>
    <p:sldId id="274" r:id="rId14"/>
    <p:sldId id="276" r:id="rId15"/>
    <p:sldId id="277" r:id="rId16"/>
    <p:sldId id="279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5B2B-A5D1-4C02-933F-4E603A2C4D0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3950-744C-4FB8-B4B0-BD0C68FD1F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45;&#1058;\Desktop\&#1087;&#1072;&#1088;&#1072;&#1076;&#1085;&#1099;&#1081;%20&#1084;&#1072;&#1088;&#1096;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45;&#1058;\Desktop\&#1089;&#1084;&#1077;&#1083;&#1086;%20&#1074;%20&#1073;&#1086;&#1081;%20&#1087;&#1086;&#1081;&#1076;&#1077;&#1084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hoo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9614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Муниципальная гимназия №39 им. Фридриха Шиллера г. Орла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Широко развернулось движение по сбору пожертвований для русской армии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годы войны в губернии неоднократно проводились «кружечные сборы на подарки воинам передовых позиций, на Красный крест, на рождественские подарки воинам». Была проведена благотворительная акция «Горсть шерсти солдату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По распоряжению военного ведомства в губернии проводились реквизиции вещей, имущества, изымался скот, охотничьи ружья 12-го калибра, кислородные баллоны и прочее с выплатой компенсаций владельцам. </a:t>
            </a:r>
          </a:p>
          <a:p>
            <a:endParaRPr lang="ru-RU" dirty="0"/>
          </a:p>
        </p:txBody>
      </p:sp>
      <p:pic>
        <p:nvPicPr>
          <p:cNvPr id="20482" name="Picture 2" descr="C:\Users\РЕТ\Desktop\андрее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 contrast="-10000"/>
          </a:blip>
          <a:srcRect l="9324" t="12857" r="14754" b="8571"/>
          <a:stretch>
            <a:fillRect/>
          </a:stretch>
        </p:blipFill>
        <p:spPr bwMode="auto">
          <a:xfrm>
            <a:off x="4429124" y="1571612"/>
            <a:ext cx="47148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Большую роль в сборе пожертвований для русской армии  сыграл дамский комитет.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Орловский дамский комитет попечения о больных и раненых воинах возник в г. Орле по инициативе супруги Орловского губернатора Веры Николаевны Андреевской 23 июля (по старому стилю) 1914 года. </a:t>
            </a:r>
          </a:p>
        </p:txBody>
      </p:sp>
      <p:pic>
        <p:nvPicPr>
          <p:cNvPr id="21506" name="Picture 2" descr="C:\Users\РЕТ\Pictures\06997d80bf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929090" cy="2786058"/>
          </a:xfrm>
          <a:prstGeom prst="rect">
            <a:avLst/>
          </a:prstGeom>
          <a:noFill/>
        </p:spPr>
      </p:pic>
      <p:pic>
        <p:nvPicPr>
          <p:cNvPr id="21507" name="Picture 3" descr="C:\Users\РЕТ\Desktop\кружечные сбор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0000" contrast="-20000"/>
          </a:blip>
          <a:srcRect/>
          <a:stretch>
            <a:fillRect/>
          </a:stretch>
        </p:blipFill>
        <p:spPr bwMode="auto">
          <a:xfrm>
            <a:off x="5000628" y="1214423"/>
            <a:ext cx="37528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орловцы занимались войной во внеурочное время.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восьмого класса 1-й мужской гимназии П.Шестаков и В. Петиков в летние каникулы работали в лазарете пожарного общества, «чтобы принести посильную помощь святому делу ухода за героями» (из отчета общества). Воспитанницы Карачевской гимназии ежедневно с 17 до 19 часов шили белье для лазарета из ткани, купленной за свой счет. Гимназисты Карачева содержали койку в лазарете, а старшеклассники работали санитарами по транспортировке ранены</a:t>
            </a:r>
            <a:r>
              <a:rPr lang="ru-RU" dirty="0"/>
              <a:t>х</a:t>
            </a:r>
          </a:p>
        </p:txBody>
      </p:sp>
      <p:pic>
        <p:nvPicPr>
          <p:cNvPr id="22530" name="Picture 2" descr="C:\Users\РЕТ\Pictures\orel_1900_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94808"/>
            <a:ext cx="4038600" cy="253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Орловские ребята старались быть полезными.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 приложением их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 стала благотворительность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ходили в людных местах с кружками для пожертвований, продавали открытки, сувениры и флажки стран Антанты. За пару месяцев только в Орле им удалось выручить более 9 тысяч рублей.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 сами жертвовали «заветные грошики» в пользу раненых, солдат на фронте, семей военнослужащих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дети сражались на фронтах войны.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РЕТ\Desktop\маленький гер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125273" y="1600200"/>
            <a:ext cx="30844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 Мужество и героизм орловцев в годы войны.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 Борис Николаевич Шеншин</a:t>
            </a:r>
            <a:r>
              <a:rPr lang="ru-RU" dirty="0"/>
              <a:t>  - член Совета Русского Собрания (РС), член Устроительного Совета Всероссийских Съездов от РС.</a:t>
            </a:r>
            <a:br>
              <a:rPr lang="ru-RU" dirty="0"/>
            </a:br>
            <a:r>
              <a:rPr lang="ru-RU" dirty="0"/>
              <a:t>родился 3 февраля 1879 г. в старинной дворянской семье</a:t>
            </a:r>
            <a:r>
              <a:rPr lang="ru-RU" dirty="0" smtClean="0"/>
              <a:t>.</a:t>
            </a:r>
            <a:r>
              <a:rPr lang="ru-RU" dirty="0"/>
              <a:t> С началом мировой войны оставил мирные занятия и поступил в ряды Конноартиллерийской бригады, воевал в должности штабс-капитана во 2-м лейб-гвардии Павлогорадском полку. Незадолго до гибели по просьбе одного из командиров перешел в пехоту. 14 марта 1915 </a:t>
            </a:r>
            <a:r>
              <a:rPr lang="ru-RU" dirty="0" smtClean="0"/>
              <a:t>погиб в рукопашном бою.</a:t>
            </a:r>
            <a:endParaRPr lang="ru-RU" dirty="0"/>
          </a:p>
        </p:txBody>
      </p:sp>
      <p:pic>
        <p:nvPicPr>
          <p:cNvPr id="24578" name="Picture 2" descr="C:\Users\РЕТ\Desktop\артиллер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 contrast="-10000"/>
          </a:blip>
          <a:srcRect l="22878"/>
          <a:stretch>
            <a:fillRect/>
          </a:stretch>
        </p:blipFill>
        <p:spPr bwMode="auto">
          <a:xfrm>
            <a:off x="4500562" y="2143116"/>
            <a:ext cx="4429156" cy="298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олные Георгиевские кавалеры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0435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Выходцы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крестьян Орловской губернии, служившие в пехотных и кавалерийских частях. Стоит назвать их имена: Тихонов Игнатий, Грищенко Илья, Ермаков Дмитрий,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Шадров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Митрофан - подпрапорщики 20-го пехотного Галицкого полка; Черёмухин Дмитрий Николаевич, Таран Меркурий Хрисанович – подпрапорщики в 133-м пехотном Симферопольском полку; Кулешов Григорий Захарович - младший унтер-офицер 9-го гусарского Киевского полка; Сафронов Иван Сергеевич, Ермохин Иван Тимофеевич, Жидких Стефан Григорьевич - к 1917 году дослужившиеся до прапорщик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РЕТ\Desktop\георгиевский кавал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 contrast="-10000"/>
          </a:blip>
          <a:srcRect t="19737" b="17105"/>
          <a:stretch>
            <a:fillRect/>
          </a:stretch>
        </p:blipFill>
        <p:spPr bwMode="auto">
          <a:xfrm>
            <a:off x="5500694" y="2928934"/>
            <a:ext cx="297083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Орловские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летчики на полях сражений.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Героически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воевали крылатые орловцы: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Заболоцкий Тимофей Яковлевич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Макаров Дмитрий Александрович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Смольянинов Михаил Сергеев</a:t>
            </a:r>
            <a:r>
              <a:rPr lang="ru-RU" b="1" dirty="0"/>
              <a:t>ич</a:t>
            </a:r>
            <a:r>
              <a:rPr lang="ru-RU" dirty="0"/>
              <a:t> </a:t>
            </a:r>
          </a:p>
        </p:txBody>
      </p:sp>
      <p:pic>
        <p:nvPicPr>
          <p:cNvPr id="25602" name="Picture 2" descr="C:\Users\РЕТ\Pictures\670853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35244"/>
            <a:ext cx="4038600" cy="305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Женщины на войне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2925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Многие участники той войны отличились в боях, были награждены орденами и медалями. Среди них и Мария Михайловна </a:t>
            </a: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Рыхлинская, медицинская сестра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Орловского подвижного лазарета, личный состав которого был прикомандирован к 3-й Армии Западного фронта</a:t>
            </a: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Побыла и на фронте. Сохранился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документ, сообщающий о том, что 28 февраля 1916 года командующий 3-й Армией наградил М.М. Рыхлинскую нагрудной медалью на аннинской ленте с надписью «За усердие». Она спасла жизнь нескольким солдатам полка, вынеся их с поля боя под сильнейшим пулеметным огнем противника. наградили Георгиевской медалью 4-й степени </a:t>
            </a:r>
          </a:p>
          <a:p>
            <a:endParaRPr lang="ru-RU" sz="4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6626" name="Picture 2" descr="C:\Users\РЕТ\Pictures\6226f1a0ff0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572132" y="1643050"/>
            <a:ext cx="3271625" cy="4525963"/>
          </a:xfrm>
          <a:prstGeom prst="rect">
            <a:avLst/>
          </a:prstGeom>
          <a:noFill/>
        </p:spPr>
      </p:pic>
      <p:pic>
        <p:nvPicPr>
          <p:cNvPr id="26627" name="Picture 3" descr="C:\Users\РЕТ\Desktop\меда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3741" cy="173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5868144" cy="5877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Прямоугольник 18"/>
          <p:cNvSpPr/>
          <p:nvPr/>
        </p:nvSpPr>
        <p:spPr>
          <a:xfrm>
            <a:off x="5220072" y="836712"/>
            <a:ext cx="3707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Мы - дети своей страны, мы - новое поколение. Но разве можно нам забывать о том, что случилось в прошлом? Конечно нельзя! Ведь 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100 лет назад наши о предки 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abic Typesetting" pitchFamily="66" charset="-78"/>
              </a:rPr>
              <a:t>отдавали свои жизни на страшном поле брани первой Мировой войны, чтобы мы жили сейчас. Они шли на смерть, они знали, что будет трудно, но все - равно шли! Мы не имеем права забывать об их подвиге! </a:t>
            </a:r>
            <a:endParaRPr lang="ru-RU" sz="2000" i="1" dirty="0">
              <a:solidFill>
                <a:srgbClr val="002060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5" name="парадны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РЕТ\Desktop\orel_1900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Конкурс проектов «Учись успеху</a:t>
            </a:r>
            <a:r>
              <a:rPr lang="ru-RU" sz="2800" dirty="0" smtClean="0"/>
              <a:t>».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Исследовательская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теме: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«Первая мировая война в судьбах жителей города Орла и Орловской губернии».</a:t>
            </a:r>
            <a:endParaRPr lang="ru-RU" sz="28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Выполнила: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Борисова Эльвира Андреевна,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класс.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Зеленина Людмила Георгиевна, учитель истории,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Заслуженный учитель РФ.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Т\Pictures\4e1caae9bf0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8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исследования: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«Первая мировая война в судьбах жителей города Орла и Орловской губернии». 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Первая мировая война.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различные аспекты участия жителей Орловского края в Первой мировой войне.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исследовать роль Орловского края как тыловой губернии, а также оценить степень участия орловцев в активных военных действиях.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выявить формы проявления патриотизма в годы I мировой войны в Орловской губернии и показать значение нашего края как тыловой территории;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проанализировать исторические факты участия орловцев в военных кампаниях 1914-1918гг. и выяснить были ли среди наших земляков Георгиевские кавалеры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Т\Pictures\4e1caae9bf0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работа с первоисточниками,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2) анализ имеющейся литературы по данной проблеме,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3) личностная оценка объекта исследования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4) обобщение имеющихся материалов.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каждый учащийся будет  знать своих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знаменитых земляков-героев войны, то будет воспитывать в себе любовь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к родному краю,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гордость за своих героических предков.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темы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увековечивании имен и дел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наших соотечественников, наших земляков, ставших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олицетворением идеи государственного служения.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работы: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работы могут быть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использованы в качестве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источника на уроках истории,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 заседаниях научного общества для старшеклассников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«Юный краевед»;  для проведения внеклассных мероприятий,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а так же в работе школьного музея.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работы: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79375"/>
            <a:ext cx="8820150" cy="1549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Первая мировая война </a:t>
            </a:r>
          </a:p>
          <a:p>
            <a:pPr algn="ctr" eaLnBrk="0" hangingPunct="0">
              <a:defRPr/>
            </a:pPr>
            <a:r>
              <a:rPr lang="ru-RU" sz="3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(28 июля 1914 — 11 ноября 1918) </a:t>
            </a: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323850" y="1484313"/>
            <a:ext cx="3384550" cy="288131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Первая мировая война</a:t>
            </a:r>
            <a:r>
              <a:rPr lang="ru-RU" sz="2800" dirty="0">
                <a:latin typeface="+mn-lt"/>
                <a:cs typeface="+mn-cs"/>
              </a:rPr>
              <a:t> (28 июля 1914 — 11 ноября 1918) — один из самых широкомасштабных вооружённых конфликтов в истории человечества.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Это название утвердилось в историографии только после начала Второй мировой войны в 1939 году. 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4076700"/>
            <a:ext cx="44656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межвоенный период употреблялось название «Великая война» (англ.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The Great War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фр. 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La Grande guerre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), в Российской империи её иногда называли «Второй Отечественной», а также неформально (и до революции, и после) — «германской»; затем в СССР — «империалистической войной».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600400" cy="26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120" y="1556792"/>
            <a:ext cx="4363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Рисунок 10" descr="yolKWvhVl6s.jpg"/>
          <p:cNvPicPr>
            <a:picLocks noChangeAspect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>
          <a:xfrm>
            <a:off x="0" y="0"/>
            <a:ext cx="150019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мело в бой пойд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7160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28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Помощь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фронту  жителями города  Орла  и  Орловской  губернии   в годы  Первой  мировой войны. 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к Россию ввергли в мировую войн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857364"/>
            <a:ext cx="619125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 descr="Начало Первой мировой войны: забыть или увековечить? History-News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5030788" y="3986213"/>
            <a:ext cx="4113212" cy="2871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yolKWvhVl6s.jpg"/>
          <p:cNvPicPr>
            <a:picLocks noChangeAspect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>
          <a:xfrm>
            <a:off x="7358082" y="1285860"/>
            <a:ext cx="150019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Значение Орловского  края как тыловой территории в годы войны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Орловская губерния для борьбы с германцами мобилизовала в 1915 году семнадцать тысяч двести девяносто одного человека, а в 1916 году – двадцать четыре тысячи пятьсот шестьдесят одного человека, не считая солдат-срочников.</a:t>
            </a:r>
          </a:p>
          <a:p>
            <a:endParaRPr lang="ru-RU" dirty="0"/>
          </a:p>
        </p:txBody>
      </p:sp>
      <p:pic>
        <p:nvPicPr>
          <p:cNvPr id="18434" name="Picture 2" descr="C:\Users\РЕТ\Pictures\4e1caae9bf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4286248" y="2928934"/>
            <a:ext cx="4500594" cy="3096239"/>
          </a:xfrm>
          <a:prstGeom prst="rect">
            <a:avLst/>
          </a:prstGeom>
          <a:noFill/>
        </p:spPr>
      </p:pic>
      <p:pic>
        <p:nvPicPr>
          <p:cNvPr id="6" name="Рисунок 5" descr="yolKWvhVl6s.jpg"/>
          <p:cNvPicPr>
            <a:picLocks noChangeAspect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>
          <a:xfrm>
            <a:off x="7429520" y="1214422"/>
            <a:ext cx="1500198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июле 1915 года образовались губернский и уездный комитеты по снабжению армии, которые были посредниками между военными ведомствами и владельцами орловских промышленных заведений.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нужд армии работали заводы города Орла:  механический Хрущева,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Чугунолитейный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братьев Кале, механический завод Еленского, Мальцевские заводы в Брянском уезде. Наибольшие военные заказы выполняли орловские предприятия братьев Этингер (2000 снарядных ящиков), орловский купец И.А. Калашников (500 комплектов парной упряжи), кромской предприниматель В.Р. Дубровский </a:t>
            </a:r>
          </a:p>
          <a:p>
            <a:endParaRPr lang="ru-RU" sz="2000" dirty="0"/>
          </a:p>
        </p:txBody>
      </p:sp>
      <p:pic>
        <p:nvPicPr>
          <p:cNvPr id="28674" name="Picture 2" descr="C:\Users\РЕТ\Desktop\брянский рельсопрокатный зав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4038600" cy="2460623"/>
          </a:xfrm>
          <a:prstGeom prst="rect">
            <a:avLst/>
          </a:prstGeom>
          <a:noFill/>
        </p:spPr>
      </p:pic>
      <p:pic>
        <p:nvPicPr>
          <p:cNvPr id="28675" name="Picture 3" descr="C:\Users\РЕТ\Desktop\заводы.jpg"/>
          <p:cNvPicPr>
            <a:picLocks noChangeAspect="1" noChangeArrowheads="1"/>
          </p:cNvPicPr>
          <p:nvPr/>
        </p:nvPicPr>
        <p:blipFill>
          <a:blip r:embed="rId3"/>
          <a:srcRect t="9524" b="28571"/>
          <a:stretch>
            <a:fillRect/>
          </a:stretch>
        </p:blipFill>
        <p:spPr bwMode="auto">
          <a:xfrm>
            <a:off x="4286248" y="4357694"/>
            <a:ext cx="485775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РЕТ\Pictures\orel_1900_24.jpg"/>
          <p:cNvPicPr>
            <a:picLocks noChangeAspect="1" noChangeArrowheads="1"/>
          </p:cNvPicPr>
          <p:nvPr/>
        </p:nvPicPr>
        <p:blipFill>
          <a:blip r:embed="rId2"/>
          <a:srcRect t="19899" b="20404"/>
          <a:stretch>
            <a:fillRect/>
          </a:stretch>
        </p:blipFill>
        <p:spPr bwMode="auto">
          <a:xfrm>
            <a:off x="3214678" y="5357802"/>
            <a:ext cx="5421322" cy="1500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Орел в годы войны являлся распределительно-эвакуационным пунктом, кроме того здесь было организовано 33 госпиталя.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госпитали были заняты все удобные казенные учреждения, мужские и женские учебные заведения, в том числе здание 1-й мужской гимназии, Николаевской женской гимназии, женского епархиального училища, частные дома Галахова, Петрова, здание Дворянского собрания, Кадетский корпус и другие. </a:t>
            </a:r>
          </a:p>
        </p:txBody>
      </p:sp>
      <p:pic>
        <p:nvPicPr>
          <p:cNvPr id="19458" name="Picture 2" descr="C:\Users\РЕТ\Pictures\orel_1900_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038600" cy="2479953"/>
          </a:xfrm>
          <a:prstGeom prst="rect">
            <a:avLst/>
          </a:prstGeom>
          <a:noFill/>
        </p:spPr>
      </p:pic>
      <p:pic>
        <p:nvPicPr>
          <p:cNvPr id="19459" name="Picture 3" descr="C:\Users\РЕТ\Pictures\orel_1900_12.jpg"/>
          <p:cNvPicPr>
            <a:picLocks noChangeAspect="1" noChangeArrowheads="1"/>
          </p:cNvPicPr>
          <p:nvPr/>
        </p:nvPicPr>
        <p:blipFill>
          <a:blip r:embed="rId4"/>
          <a:srcRect t="12422"/>
          <a:stretch>
            <a:fillRect/>
          </a:stretch>
        </p:blipFill>
        <p:spPr bwMode="auto">
          <a:xfrm>
            <a:off x="4786314" y="3714752"/>
            <a:ext cx="4143404" cy="201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1127</Words>
  <Application>Microsoft Office PowerPoint</Application>
  <PresentationFormat>Экран (4:3)</PresentationFormat>
  <Paragraphs>72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Муниципальная гимназия №39 им. Фридриха Шиллера г. Орла</vt:lpstr>
      <vt:lpstr>Слайд 2</vt:lpstr>
      <vt:lpstr>Слайд 3</vt:lpstr>
      <vt:lpstr>Слайд 4</vt:lpstr>
      <vt:lpstr>Слайд 5</vt:lpstr>
      <vt:lpstr>2. Помощь фронту  жителями города  Орла  и  Орловской  губернии   в годы  Первой  мировой войны.   </vt:lpstr>
      <vt:lpstr>2.1. Значение Орловского  края как тыловой территории в годы войны.</vt:lpstr>
      <vt:lpstr>В июле 1915 года образовались губернский и уездный комитеты по снабжению армии, которые были посредниками между военными ведомствами и владельцами орловских промышленных заведений. </vt:lpstr>
      <vt:lpstr>Орел в годы войны являлся распределительно-эвакуационным пунктом, кроме того здесь было организовано 33 госпиталя.</vt:lpstr>
      <vt:lpstr> Широко развернулось движение по сбору пожертвований для русской армии.</vt:lpstr>
      <vt:lpstr>Большую роль в сборе пожертвований для русской армии  сыграл дамский комитет. </vt:lpstr>
      <vt:lpstr>Юные орловцы занимались войной во внеурочное время. </vt:lpstr>
      <vt:lpstr>Орловские ребята старались быть полезными. Главным приложением их сил стала благотворительность. </vt:lpstr>
      <vt:lpstr> 2.2. Мужество и героизм орловцев в годы войны.</vt:lpstr>
      <vt:lpstr>Полные Георгиевские кавалеры </vt:lpstr>
      <vt:lpstr>Орловские летчики на полях сражений.</vt:lpstr>
      <vt:lpstr>Женщины на войне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гимназия №39 им. Фридриха Шиллера г. Орла</dc:title>
  <dc:creator>РЕТ</dc:creator>
  <cp:lastModifiedBy>РЕТ</cp:lastModifiedBy>
  <cp:revision>17</cp:revision>
  <dcterms:created xsi:type="dcterms:W3CDTF">2019-01-20T11:59:05Z</dcterms:created>
  <dcterms:modified xsi:type="dcterms:W3CDTF">2019-01-20T17:35:39Z</dcterms:modified>
</cp:coreProperties>
</file>